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4" r:id="rId5"/>
    <p:sldId id="308" r:id="rId6"/>
    <p:sldId id="309" r:id="rId7"/>
    <p:sldId id="310" r:id="rId8"/>
    <p:sldId id="311" r:id="rId9"/>
    <p:sldId id="312" r:id="rId10"/>
    <p:sldId id="313" r:id="rId11"/>
    <p:sldId id="31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8/3/2021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talla816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atalla816.github.io/animal-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Animal-app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Group project one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666F-4378-4A61-9867-9CEB5270C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1"/>
            <a:ext cx="3031852" cy="492678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</a:rPr>
              <a:t>Elevator pitch</a:t>
            </a:r>
          </a:p>
        </p:txBody>
      </p:sp>
      <p:pic>
        <p:nvPicPr>
          <p:cNvPr id="6" name="Content Placeholder 5" descr="Family with boy with solid fill">
            <a:extLst>
              <a:ext uri="{FF2B5EF4-FFF2-40B4-BE49-F238E27FC236}">
                <a16:creationId xmlns:a16="http://schemas.microsoft.com/office/drawing/2014/main" id="{3758FBDB-F045-4694-9DA9-794962F91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9406" y="1543574"/>
            <a:ext cx="914400" cy="914400"/>
          </a:xfrm>
        </p:spPr>
      </p:pic>
      <p:pic>
        <p:nvPicPr>
          <p:cNvPr id="8" name="Graphic 7" descr="Arrow Down outline">
            <a:extLst>
              <a:ext uri="{FF2B5EF4-FFF2-40B4-BE49-F238E27FC236}">
                <a16:creationId xmlns:a16="http://schemas.microsoft.com/office/drawing/2014/main" id="{98E17AFB-1B5C-41BD-8193-CFD79B5C4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3135" y="2504460"/>
            <a:ext cx="517237" cy="360728"/>
          </a:xfrm>
          <a:prstGeom prst="rect">
            <a:avLst/>
          </a:prstGeom>
        </p:spPr>
      </p:pic>
      <p:pic>
        <p:nvPicPr>
          <p:cNvPr id="12" name="Graphic 11" descr="Kangaroo with solid fill">
            <a:extLst>
              <a:ext uri="{FF2B5EF4-FFF2-40B4-BE49-F238E27FC236}">
                <a16:creationId xmlns:a16="http://schemas.microsoft.com/office/drawing/2014/main" id="{FCB7C9EF-EF24-425E-8AFA-AA2BCDDB7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214" y="2975664"/>
            <a:ext cx="599076" cy="611767"/>
          </a:xfrm>
          <a:prstGeom prst="rect">
            <a:avLst/>
          </a:prstGeom>
        </p:spPr>
      </p:pic>
      <p:pic>
        <p:nvPicPr>
          <p:cNvPr id="14" name="Graphic 13" descr="Whale with solid fill">
            <a:extLst>
              <a:ext uri="{FF2B5EF4-FFF2-40B4-BE49-F238E27FC236}">
                <a16:creationId xmlns:a16="http://schemas.microsoft.com/office/drawing/2014/main" id="{5E3BC0A6-BCF5-44F5-A2BA-1DA7721A5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6383" y="2953272"/>
            <a:ext cx="648958" cy="641236"/>
          </a:xfrm>
          <a:prstGeom prst="rect">
            <a:avLst/>
          </a:prstGeom>
        </p:spPr>
      </p:pic>
      <p:pic>
        <p:nvPicPr>
          <p:cNvPr id="18" name="Graphic 17" descr="Snake with solid fill">
            <a:extLst>
              <a:ext uri="{FF2B5EF4-FFF2-40B4-BE49-F238E27FC236}">
                <a16:creationId xmlns:a16="http://schemas.microsoft.com/office/drawing/2014/main" id="{1FDE25F3-B3AE-49D7-B7B5-5DA0285E29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16698" y="2946195"/>
            <a:ext cx="648958" cy="641236"/>
          </a:xfrm>
          <a:prstGeom prst="rect">
            <a:avLst/>
          </a:prstGeom>
        </p:spPr>
      </p:pic>
      <p:pic>
        <p:nvPicPr>
          <p:cNvPr id="20" name="Graphic 19" descr="Add with solid fill">
            <a:extLst>
              <a:ext uri="{FF2B5EF4-FFF2-40B4-BE49-F238E27FC236}">
                <a16:creationId xmlns:a16="http://schemas.microsoft.com/office/drawing/2014/main" id="{99745362-F2EF-4831-8F24-BA6B2AE3D4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24288" y="3611633"/>
            <a:ext cx="270651" cy="274476"/>
          </a:xfrm>
          <a:prstGeom prst="rect">
            <a:avLst/>
          </a:prstGeom>
        </p:spPr>
      </p:pic>
      <p:pic>
        <p:nvPicPr>
          <p:cNvPr id="22" name="Graphic 21" descr="Online Network with solid fill">
            <a:extLst>
              <a:ext uri="{FF2B5EF4-FFF2-40B4-BE49-F238E27FC236}">
                <a16:creationId xmlns:a16="http://schemas.microsoft.com/office/drawing/2014/main" id="{8DF8CF86-8075-4F64-8132-13B87D2688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3529" y="3964582"/>
            <a:ext cx="563461" cy="568354"/>
          </a:xfrm>
          <a:prstGeom prst="rect">
            <a:avLst/>
          </a:prstGeom>
        </p:spPr>
      </p:pic>
      <p:pic>
        <p:nvPicPr>
          <p:cNvPr id="24" name="Graphic 23" descr="Online meeting with solid fill">
            <a:extLst>
              <a:ext uri="{FF2B5EF4-FFF2-40B4-BE49-F238E27FC236}">
                <a16:creationId xmlns:a16="http://schemas.microsoft.com/office/drawing/2014/main" id="{31D735CD-4525-4F8F-B0B3-79D9509F5E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65300" y="3903234"/>
            <a:ext cx="555072" cy="707300"/>
          </a:xfrm>
          <a:prstGeom prst="rect">
            <a:avLst/>
          </a:prstGeom>
        </p:spPr>
      </p:pic>
      <p:pic>
        <p:nvPicPr>
          <p:cNvPr id="26" name="Graphic 25" descr="Classroom with solid fill">
            <a:extLst>
              <a:ext uri="{FF2B5EF4-FFF2-40B4-BE49-F238E27FC236}">
                <a16:creationId xmlns:a16="http://schemas.microsoft.com/office/drawing/2014/main" id="{D7116295-B923-4B3B-BC95-FF8FAF6135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88682" y="3936967"/>
            <a:ext cx="648958" cy="6398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2CACC7-B6C0-49BA-80DC-4288434DD9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35134" y="4657005"/>
            <a:ext cx="648958" cy="326056"/>
          </a:xfrm>
          <a:prstGeom prst="rect">
            <a:avLst/>
          </a:prstGeom>
        </p:spPr>
      </p:pic>
      <p:pic>
        <p:nvPicPr>
          <p:cNvPr id="30" name="Graphic 29" descr="Idea with solid fill">
            <a:extLst>
              <a:ext uri="{FF2B5EF4-FFF2-40B4-BE49-F238E27FC236}">
                <a16:creationId xmlns:a16="http://schemas.microsoft.com/office/drawing/2014/main" id="{803EF953-9F9C-4B7D-BB85-7633C44410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764210" y="5170740"/>
            <a:ext cx="914400" cy="9144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AFB6D0-B494-4268-A961-0C37F4206C3E}"/>
              </a:ext>
            </a:extLst>
          </p:cNvPr>
          <p:cNvSpPr txBox="1"/>
          <p:nvPr/>
        </p:nvSpPr>
        <p:spPr>
          <a:xfrm>
            <a:off x="4538444" y="1023456"/>
            <a:ext cx="70719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web application with a simple, yet playful user interface that gets children, age 2 and above, excited to learn about the animal kingdom and interacting with technology.</a:t>
            </a:r>
          </a:p>
        </p:txBody>
      </p:sp>
    </p:spTree>
    <p:extLst>
      <p:ext uri="{BB962C8B-B14F-4D97-AF65-F5344CB8AC3E}">
        <p14:creationId xmlns:p14="http://schemas.microsoft.com/office/powerpoint/2010/main" val="4040030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AACD-A80B-40CD-B1D2-E2D8B105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651467"/>
          </a:xfrm>
        </p:spPr>
        <p:txBody>
          <a:bodyPr/>
          <a:lstStyle/>
          <a:p>
            <a:r>
              <a:rPr lang="en-US" u="sng" dirty="0"/>
              <a:t>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C43D9-FA17-4149-9984-9434B725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105891"/>
            <a:ext cx="3822283" cy="2054158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Utilizes Wikipedia,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iphy, and 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ixabay APIs to display articles and images using dynamic html. </a:t>
            </a:r>
          </a:p>
          <a:p>
            <a:endParaRPr lang="en-US" dirty="0"/>
          </a:p>
        </p:txBody>
      </p:sp>
      <p:pic>
        <p:nvPicPr>
          <p:cNvPr id="12" name="Content Placeholder 11" descr="Gears with solid fill">
            <a:extLst>
              <a:ext uri="{FF2B5EF4-FFF2-40B4-BE49-F238E27FC236}">
                <a16:creationId xmlns:a16="http://schemas.microsoft.com/office/drawing/2014/main" id="{AA374F18-6030-4044-82DF-0DA3CDD933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079" y="1947828"/>
            <a:ext cx="781171" cy="819796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A55F9A-50BC-433B-9ADB-1CED3992C2FE}"/>
              </a:ext>
            </a:extLst>
          </p:cNvPr>
          <p:cNvSpPr txBox="1"/>
          <p:nvPr/>
        </p:nvSpPr>
        <p:spPr>
          <a:xfrm>
            <a:off x="4575309" y="3334327"/>
            <a:ext cx="2111818" cy="3242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team endeavored to build an application that would provide value to the greatest number of people possible. Animals are fun for kids and adults across the world!</a:t>
            </a:r>
          </a:p>
        </p:txBody>
      </p:sp>
      <p:pic>
        <p:nvPicPr>
          <p:cNvPr id="15" name="Graphic 14" descr="Earth globe: Americas with solid fill">
            <a:extLst>
              <a:ext uri="{FF2B5EF4-FFF2-40B4-BE49-F238E27FC236}">
                <a16:creationId xmlns:a16="http://schemas.microsoft.com/office/drawing/2014/main" id="{2B8D8D0C-D67D-4A33-8B10-116C2B64C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2809" y="3492431"/>
            <a:ext cx="781171" cy="8337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AE18006-01CA-4397-9BD4-44D1FA20D418}"/>
              </a:ext>
            </a:extLst>
          </p:cNvPr>
          <p:cNvSpPr txBox="1"/>
          <p:nvPr/>
        </p:nvSpPr>
        <p:spPr>
          <a:xfrm>
            <a:off x="7294329" y="1967345"/>
            <a:ext cx="3549161" cy="4603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child, I Want to click a highly visible and identifiable start button.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I am presented with images and text representing various animal classes.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click on one of the images I am presented with another set of images and text representing various species in that class.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I click on an image, I am presented with a Wikipedia article related to that species as well as several images. I also have the option to view previously searched animals and to start a new search </a:t>
            </a:r>
          </a:p>
        </p:txBody>
      </p:sp>
      <p:pic>
        <p:nvPicPr>
          <p:cNvPr id="20" name="Picture 19" descr="Monkey in plants">
            <a:extLst>
              <a:ext uri="{FF2B5EF4-FFF2-40B4-BE49-F238E27FC236}">
                <a16:creationId xmlns:a16="http://schemas.microsoft.com/office/drawing/2014/main" id="{D3FC6CEA-DAA1-474E-9731-1FFEF653AE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14268"/>
          <a:stretch/>
        </p:blipFill>
        <p:spPr>
          <a:xfrm>
            <a:off x="753026" y="4160049"/>
            <a:ext cx="2441777" cy="2615164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24" name="Picture 23" descr="Reptile head">
            <a:extLst>
              <a:ext uri="{FF2B5EF4-FFF2-40B4-BE49-F238E27FC236}">
                <a16:creationId xmlns:a16="http://schemas.microsoft.com/office/drawing/2014/main" id="{0E97B759-F29A-4B00-AEAC-83A6B403E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173" y="1106255"/>
            <a:ext cx="1995156" cy="1683145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0BE5AB-C2B5-407C-9275-BB324704647D}"/>
              </a:ext>
            </a:extLst>
          </p:cNvPr>
          <p:cNvSpPr txBox="1"/>
          <p:nvPr/>
        </p:nvSpPr>
        <p:spPr>
          <a:xfrm>
            <a:off x="7860144" y="1524000"/>
            <a:ext cx="255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User Story:</a:t>
            </a:r>
          </a:p>
        </p:txBody>
      </p:sp>
    </p:spTree>
    <p:extLst>
      <p:ext uri="{BB962C8B-B14F-4D97-AF65-F5344CB8AC3E}">
        <p14:creationId xmlns:p14="http://schemas.microsoft.com/office/powerpoint/2010/main" val="393889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26FA-BF3A-4DB7-AB39-68D14A3B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2860033" cy="508015"/>
          </a:xfrm>
        </p:spPr>
        <p:txBody>
          <a:bodyPr>
            <a:normAutofit fontScale="90000"/>
          </a:bodyPr>
          <a:lstStyle/>
          <a:p>
            <a:r>
              <a:rPr lang="en-US" dirty="0"/>
              <a:t>Meet the team:</a:t>
            </a:r>
          </a:p>
        </p:txBody>
      </p:sp>
      <p:pic>
        <p:nvPicPr>
          <p:cNvPr id="4" name="Picture 3" descr="A person with his hand on his chin&#10;&#10;Description automatically generated with low confidence">
            <a:extLst>
              <a:ext uri="{FF2B5EF4-FFF2-40B4-BE49-F238E27FC236}">
                <a16:creationId xmlns:a16="http://schemas.microsoft.com/office/drawing/2014/main" id="{7749BE1F-4860-414A-892D-1F46D2AA0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9" y="1482090"/>
            <a:ext cx="2345156" cy="3232785"/>
          </a:xfrm>
          <a:prstGeom prst="rect">
            <a:avLst/>
          </a:prstGeom>
        </p:spPr>
      </p:pic>
      <p:pic>
        <p:nvPicPr>
          <p:cNvPr id="6" name="Picture 5" descr="A picture containing window, indoor, window blind&#10;&#10;Description automatically generated">
            <a:extLst>
              <a:ext uri="{FF2B5EF4-FFF2-40B4-BE49-F238E27FC236}">
                <a16:creationId xmlns:a16="http://schemas.microsoft.com/office/drawing/2014/main" id="{8AA46BD5-129B-4C34-98A1-1F5C4549E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7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9731" y="1482090"/>
            <a:ext cx="2249805" cy="3232785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2EADFF-C660-4458-9787-4CAE0960B5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419"/>
          <a:stretch/>
        </p:blipFill>
        <p:spPr>
          <a:xfrm>
            <a:off x="3435927" y="1482089"/>
            <a:ext cx="2498148" cy="3232785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5EC6391-C20E-4B8F-9135-FB427A768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235" y="1482089"/>
            <a:ext cx="2345445" cy="3232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EE099E-52E7-4034-9D2A-ED4E85513ABD}"/>
              </a:ext>
            </a:extLst>
          </p:cNvPr>
          <p:cNvSpPr txBox="1"/>
          <p:nvPr/>
        </p:nvSpPr>
        <p:spPr>
          <a:xfrm>
            <a:off x="693319" y="4943475"/>
            <a:ext cx="24704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Will</a:t>
            </a:r>
            <a:r>
              <a:rPr lang="en-US" dirty="0"/>
              <a:t> </a:t>
            </a:r>
          </a:p>
          <a:p>
            <a:pPr algn="ctr"/>
            <a:r>
              <a:rPr lang="en-US" sz="1600" u="sng" dirty="0"/>
              <a:t>Role</a:t>
            </a:r>
            <a:r>
              <a:rPr lang="en-US" dirty="0"/>
              <a:t>: </a:t>
            </a:r>
            <a:r>
              <a:rPr lang="en-US" sz="1600" dirty="0"/>
              <a:t>Backend - jQuery/API</a:t>
            </a:r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Saving the frontend team when they don’t know what they’re doing.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70A059-B01D-4FA9-A771-E62A9C1A97F1}"/>
              </a:ext>
            </a:extLst>
          </p:cNvPr>
          <p:cNvSpPr txBox="1"/>
          <p:nvPr/>
        </p:nvSpPr>
        <p:spPr>
          <a:xfrm>
            <a:off x="3435927" y="4943475"/>
            <a:ext cx="24981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Gbenga</a:t>
            </a:r>
          </a:p>
          <a:p>
            <a:pPr algn="ctr"/>
            <a:r>
              <a:rPr lang="en-US" sz="1600" u="sng" dirty="0"/>
              <a:t>Role</a:t>
            </a:r>
            <a:r>
              <a:rPr lang="en-US" sz="1600" dirty="0"/>
              <a:t>: Frontend – HTML/</a:t>
            </a:r>
            <a:r>
              <a:rPr lang="en-US" sz="1600" dirty="0" err="1"/>
              <a:t>Bulma</a:t>
            </a:r>
            <a:endParaRPr lang="en-US" sz="1600" dirty="0"/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Linking multiple HTML pages.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7C80C6-5088-4A81-A54D-FC7CD8DB0665}"/>
              </a:ext>
            </a:extLst>
          </p:cNvPr>
          <p:cNvSpPr txBox="1"/>
          <p:nvPr/>
        </p:nvSpPr>
        <p:spPr>
          <a:xfrm>
            <a:off x="6509731" y="4943475"/>
            <a:ext cx="21077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George</a:t>
            </a:r>
          </a:p>
          <a:p>
            <a:pPr algn="ctr"/>
            <a:r>
              <a:rPr lang="en-US" sz="1600" u="sng" dirty="0"/>
              <a:t>Role</a:t>
            </a:r>
            <a:r>
              <a:rPr lang="en-US" sz="1600" dirty="0"/>
              <a:t>: Backend – jQuery/API</a:t>
            </a:r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Working on the project while attempting to enjoy his Florida vacation.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D3AC16-D752-4BEB-96B7-3EE4325AD218}"/>
              </a:ext>
            </a:extLst>
          </p:cNvPr>
          <p:cNvSpPr txBox="1"/>
          <p:nvPr/>
        </p:nvSpPr>
        <p:spPr>
          <a:xfrm>
            <a:off x="9153235" y="4943475"/>
            <a:ext cx="23454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Rob</a:t>
            </a:r>
          </a:p>
          <a:p>
            <a:pPr algn="ctr"/>
            <a:r>
              <a:rPr lang="en-US" sz="1600" u="sng" dirty="0"/>
              <a:t>Role</a:t>
            </a:r>
            <a:r>
              <a:rPr lang="en-US" sz="1600" dirty="0"/>
              <a:t>: Frontend – HTML/</a:t>
            </a:r>
            <a:r>
              <a:rPr lang="en-US" sz="1600" dirty="0" err="1"/>
              <a:t>Bulma</a:t>
            </a:r>
            <a:r>
              <a:rPr lang="en-US" sz="1600" dirty="0"/>
              <a:t>/CSS</a:t>
            </a:r>
          </a:p>
          <a:p>
            <a:pPr algn="ctr"/>
            <a:r>
              <a:rPr lang="en-US" sz="1600" u="sng" dirty="0"/>
              <a:t>Special skills</a:t>
            </a:r>
            <a:r>
              <a:rPr lang="en-US" sz="1600" dirty="0"/>
              <a:t>: Mobilization, ideas, rabbit-holes</a:t>
            </a:r>
          </a:p>
        </p:txBody>
      </p:sp>
    </p:spTree>
    <p:extLst>
      <p:ext uri="{BB962C8B-B14F-4D97-AF65-F5344CB8AC3E}">
        <p14:creationId xmlns:p14="http://schemas.microsoft.com/office/powerpoint/2010/main" val="267689583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8D99-7A63-4685-8165-F4487CE91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1431635"/>
            <a:ext cx="5194767" cy="4429415"/>
          </a:xfrm>
        </p:spPr>
        <p:txBody>
          <a:bodyPr/>
          <a:lstStyle/>
          <a:p>
            <a:r>
              <a:rPr lang="en-US" sz="1600" dirty="0"/>
              <a:t>Defining exactly what HTML elements need to be included in the index.html file, and which ones will be created dynamically using jQuery. </a:t>
            </a:r>
          </a:p>
          <a:p>
            <a:r>
              <a:rPr lang="en-US" sz="1600" dirty="0"/>
              <a:t>Keeping branches concise and sanitary. </a:t>
            </a:r>
          </a:p>
          <a:p>
            <a:r>
              <a:rPr lang="en-US" sz="1600" dirty="0"/>
              <a:t>Knowing when to give up on a particular framework style and create custom classes instead.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DA433-D626-4900-9517-330FD300E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039" y="1431635"/>
            <a:ext cx="5194769" cy="4429416"/>
          </a:xfrm>
        </p:spPr>
        <p:txBody>
          <a:bodyPr>
            <a:normAutofit/>
          </a:bodyPr>
          <a:lstStyle/>
          <a:p>
            <a:r>
              <a:rPr lang="en-US" sz="1600" dirty="0"/>
              <a:t>Zoom meetings were attended by each group member regularly. </a:t>
            </a:r>
          </a:p>
          <a:p>
            <a:r>
              <a:rPr lang="en-US" sz="1600" dirty="0"/>
              <a:t>The color scheme looks great. </a:t>
            </a:r>
          </a:p>
          <a:p>
            <a:r>
              <a:rPr lang="en-US" sz="1600" dirty="0"/>
              <a:t>Most functions work as expected. </a:t>
            </a:r>
          </a:p>
          <a:p>
            <a:r>
              <a:rPr lang="en-US" sz="1600" dirty="0"/>
              <a:t>Most would agree that the experience gained through this project is priceless. </a:t>
            </a:r>
          </a:p>
          <a:p>
            <a:r>
              <a:rPr lang="en-US" sz="1600" dirty="0"/>
              <a:t>Experience gained through this project will prepare us to succeed on the next project.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8AA23-E11A-443E-A1F0-5D6BCCCA572D}"/>
              </a:ext>
            </a:extLst>
          </p:cNvPr>
          <p:cNvSpPr txBox="1"/>
          <p:nvPr/>
        </p:nvSpPr>
        <p:spPr>
          <a:xfrm>
            <a:off x="581193" y="1080655"/>
            <a:ext cx="519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1EB0B-C3C8-49A4-B4DE-3518349BB65D}"/>
              </a:ext>
            </a:extLst>
          </p:cNvPr>
          <p:cNvSpPr txBox="1"/>
          <p:nvPr/>
        </p:nvSpPr>
        <p:spPr>
          <a:xfrm>
            <a:off x="6416039" y="1080656"/>
            <a:ext cx="519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Successes</a:t>
            </a:r>
          </a:p>
        </p:txBody>
      </p:sp>
      <p:pic>
        <p:nvPicPr>
          <p:cNvPr id="10" name="Picture 9" descr="Lions running">
            <a:extLst>
              <a:ext uri="{FF2B5EF4-FFF2-40B4-BE49-F238E27FC236}">
                <a16:creationId xmlns:a16="http://schemas.microsoft.com/office/drawing/2014/main" id="{D72F0B95-161E-4392-A7BF-A00C676A3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381" y="5104824"/>
            <a:ext cx="2699306" cy="1512452"/>
          </a:xfrm>
          <a:prstGeom prst="rect">
            <a:avLst/>
          </a:prstGeom>
        </p:spPr>
      </p:pic>
      <p:pic>
        <p:nvPicPr>
          <p:cNvPr id="12" name="Picture 11" descr="Deer fighting">
            <a:extLst>
              <a:ext uri="{FF2B5EF4-FFF2-40B4-BE49-F238E27FC236}">
                <a16:creationId xmlns:a16="http://schemas.microsoft.com/office/drawing/2014/main" id="{877EFF2C-75BA-4766-A0E1-DE35E6E8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10" y="4608945"/>
            <a:ext cx="3373117" cy="210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5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3E29-9F09-4756-97AC-442F66B2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showtime!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5FDDFB-F4D8-4C91-9D3E-33832C310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139"/>
          <a:stretch/>
        </p:blipFill>
        <p:spPr>
          <a:xfrm>
            <a:off x="3689985" y="1763987"/>
            <a:ext cx="5250180" cy="43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rocodile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7C06E53A-EDDF-4228-BA7B-0CAFCB333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B9DC8-5737-433B-B8D3-CE4F926E4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80975"/>
            <a:ext cx="7707025" cy="13239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Directions for future development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288DE-3DEF-42DD-A4C2-5F06CC0A06DA}"/>
              </a:ext>
            </a:extLst>
          </p:cNvPr>
          <p:cNvSpPr txBox="1"/>
          <p:nvPr/>
        </p:nvSpPr>
        <p:spPr>
          <a:xfrm>
            <a:off x="619125" y="1685915"/>
            <a:ext cx="5838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 a reader toggle button that would allow parents to hide the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screen reader capability that would audibly announce the animal's name that is clicked.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more animal classes and species. </a:t>
            </a:r>
          </a:p>
        </p:txBody>
      </p:sp>
    </p:spTree>
    <p:extLst>
      <p:ext uri="{BB962C8B-B14F-4D97-AF65-F5344CB8AC3E}">
        <p14:creationId xmlns:p14="http://schemas.microsoft.com/office/powerpoint/2010/main" val="2246000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4B361BD6-EB9D-4FC5-BE6E-92318BC63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2C818ED-8AE7-4F62-A257-F74600663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659" y="455955"/>
            <a:ext cx="3703320" cy="94997"/>
          </a:xfrm>
          <a:prstGeom prst="rect">
            <a:avLst/>
          </a:prstGeom>
          <a:solidFill>
            <a:srgbClr val="6792C3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B4AB29-9860-462E-B579-181B5532A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6792C3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55AB0-61A2-42FB-96E6-0B7E66ED9551}"/>
              </a:ext>
            </a:extLst>
          </p:cNvPr>
          <p:cNvSpPr txBox="1"/>
          <p:nvPr/>
        </p:nvSpPr>
        <p:spPr>
          <a:xfrm>
            <a:off x="517236" y="766619"/>
            <a:ext cx="2456873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05CF0-3DCF-4F00-91B5-B6BF59963494}"/>
              </a:ext>
            </a:extLst>
          </p:cNvPr>
          <p:cNvSpPr txBox="1"/>
          <p:nvPr/>
        </p:nvSpPr>
        <p:spPr>
          <a:xfrm>
            <a:off x="550458" y="1882380"/>
            <a:ext cx="3495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GitHub:</a:t>
            </a:r>
          </a:p>
          <a:p>
            <a:r>
              <a:rPr lang="en-US" dirty="0">
                <a:solidFill>
                  <a:schemeClr val="bg1"/>
                </a:solidFill>
                <a:hlinkClick r:id="rId3"/>
              </a:rPr>
              <a:t>https://github.com/ratalla816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Deployed application: </a:t>
            </a:r>
          </a:p>
          <a:p>
            <a:r>
              <a:rPr lang="en-US" dirty="0">
                <a:solidFill>
                  <a:srgbClr val="FFC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https://ratalla816.github.io/animal-app/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841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{E1C6696B-4FCE-472D-8E43-011775455DF2}tf56535239_win32</Template>
  <TotalTime>332</TotalTime>
  <Words>435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Franklin Gothic Demi</vt:lpstr>
      <vt:lpstr>Wingdings 2</vt:lpstr>
      <vt:lpstr>DividendVTI</vt:lpstr>
      <vt:lpstr>Animal-app</vt:lpstr>
      <vt:lpstr>Elevator pitch</vt:lpstr>
      <vt:lpstr>Concept</vt:lpstr>
      <vt:lpstr>Meet the team:</vt:lpstr>
      <vt:lpstr>PowerPoint Presentation</vt:lpstr>
      <vt:lpstr>It’s showtime!</vt:lpstr>
      <vt:lpstr>Directions for future development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Animal-app</dc:title>
  <dc:creator>rob atalla</dc:creator>
  <cp:lastModifiedBy>rob atalla</cp:lastModifiedBy>
  <cp:revision>17</cp:revision>
  <dcterms:created xsi:type="dcterms:W3CDTF">2021-08-03T21:58:33Z</dcterms:created>
  <dcterms:modified xsi:type="dcterms:W3CDTF">2021-08-04T03:31:32Z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